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8"/>
  </p:notesMasterIdLst>
  <p:sldIdLst>
    <p:sldId id="259" r:id="rId3"/>
    <p:sldId id="282" r:id="rId4"/>
    <p:sldId id="260" r:id="rId5"/>
    <p:sldId id="258" r:id="rId6"/>
    <p:sldId id="284" r:id="rId7"/>
    <p:sldId id="262" r:id="rId8"/>
    <p:sldId id="272" r:id="rId9"/>
    <p:sldId id="286" r:id="rId10"/>
    <p:sldId id="263" r:id="rId11"/>
    <p:sldId id="269" r:id="rId12"/>
    <p:sldId id="268" r:id="rId13"/>
    <p:sldId id="285" r:id="rId14"/>
    <p:sldId id="287" r:id="rId15"/>
    <p:sldId id="289" r:id="rId16"/>
    <p:sldId id="288" r:id="rId17"/>
    <p:sldId id="290" r:id="rId18"/>
    <p:sldId id="306" r:id="rId19"/>
    <p:sldId id="293" r:id="rId20"/>
    <p:sldId id="291" r:id="rId21"/>
    <p:sldId id="292" r:id="rId22"/>
    <p:sldId id="273" r:id="rId23"/>
    <p:sldId id="294" r:id="rId24"/>
    <p:sldId id="295" r:id="rId25"/>
    <p:sldId id="296" r:id="rId26"/>
    <p:sldId id="297" r:id="rId27"/>
    <p:sldId id="298" r:id="rId28"/>
    <p:sldId id="299" r:id="rId29"/>
    <p:sldId id="300" r:id="rId30"/>
    <p:sldId id="302" r:id="rId31"/>
    <p:sldId id="301" r:id="rId32"/>
    <p:sldId id="303" r:id="rId33"/>
    <p:sldId id="304" r:id="rId34"/>
    <p:sldId id="305" r:id="rId35"/>
    <p:sldId id="274" r:id="rId36"/>
    <p:sldId id="264" r:id="rId37"/>
    <p:sldId id="275" r:id="rId38"/>
    <p:sldId id="276" r:id="rId39"/>
    <p:sldId id="277" r:id="rId40"/>
    <p:sldId id="278" r:id="rId41"/>
    <p:sldId id="279" r:id="rId42"/>
    <p:sldId id="280" r:id="rId43"/>
    <p:sldId id="281" r:id="rId44"/>
    <p:sldId id="265" r:id="rId45"/>
    <p:sldId id="266" r:id="rId46"/>
    <p:sldId id="267" r:id="rId47"/>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7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264"/>
            <p14:sldId id="275"/>
            <p14:sldId id="276"/>
            <p14:sldId id="277"/>
            <p14:sldId id="278"/>
            <p14:sldId id="279"/>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8" autoAdjust="0"/>
    <p:restoredTop sz="83976" autoAdjust="0"/>
  </p:normalViewPr>
  <p:slideViewPr>
    <p:cSldViewPr snapToGrid="0" snapToObjects="1">
      <p:cViewPr varScale="1">
        <p:scale>
          <a:sx n="127" d="100"/>
          <a:sy n="127" d="100"/>
        </p:scale>
        <p:origin x="288" y="1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5/9/2017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42</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43</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45</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10</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12</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but </a:t>
            </a:r>
            <a:r>
              <a:rPr lang="en-US"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1261310" y="1835718"/>
            <a:ext cx="1905000" cy="971550"/>
          </a:xfrm>
          <a:prstGeom prst="rect">
            <a:avLst/>
          </a:prstGeom>
        </p:spPr>
      </p:pic>
      <p:sp>
        <p:nvSpPr>
          <p:cNvPr id="10" name="TextBox 9"/>
          <p:cNvSpPr txBox="1"/>
          <p:nvPr/>
        </p:nvSpPr>
        <p:spPr>
          <a:xfrm>
            <a:off x="1005840" y="2807268"/>
            <a:ext cx="3505200" cy="338554"/>
          </a:xfrm>
          <a:prstGeom prst="rect">
            <a:avLst/>
          </a:prstGeom>
          <a:noFill/>
        </p:spPr>
        <p:txBody>
          <a:bodyPr wrap="square" lIns="0" rIns="0" rtlCol="0">
            <a:spAutoFit/>
          </a:bodyPr>
          <a:lstStyle/>
          <a:p>
            <a:r>
              <a:rPr lang="en-US" sz="1600" b="1" dirty="0"/>
              <a:t>WHAT?!</a:t>
            </a:r>
            <a:r>
              <a:rPr lang="en-US" sz="1600" dirty="0"/>
              <a:t>  There are still VIs running?!</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sp>
        <p:nvSpPr>
          <p:cNvPr id="6" name="Content Placeholder 5"/>
          <p:cNvSpPr>
            <a:spLocks noGrp="1"/>
          </p:cNvSpPr>
          <p:nvPr>
            <p:ph sz="half" idx="1"/>
          </p:nvPr>
        </p:nvSpPr>
        <p:spPr>
          <a:xfrm>
            <a:off x="454025" y="731521"/>
            <a:ext cx="8229600" cy="1671437"/>
          </a:xfrm>
        </p:spPr>
        <p:txBody>
          <a:bodyPr/>
          <a:lstStyle/>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5"/>
          <p:cNvSpPr>
            <a:spLocks noGrp="1"/>
          </p:cNvSpPr>
          <p:nvPr>
            <p:ph sz="half" idx="1"/>
          </p:nvPr>
        </p:nvSpPr>
        <p:spPr>
          <a:xfrm>
            <a:off x="454025" y="1953020"/>
            <a:ext cx="8229600" cy="2392239"/>
          </a:xfrm>
        </p:spPr>
        <p:txBody>
          <a:bodyPr/>
          <a:lstStyle/>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
        <p:nvSpPr>
          <p:cNvPr id="7" name="Picture Placeholder 6"/>
          <p:cNvSpPr>
            <a:spLocks noGrp="1"/>
          </p:cNvSpPr>
          <p:nvPr>
            <p:ph type="pic" sz="quarter" idx="10"/>
          </p:nvPr>
        </p:nvSpPr>
        <p:spPr/>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Picture Placeholder 6"/>
          <p:cNvSpPr>
            <a:spLocks noGrp="1"/>
          </p:cNvSpPr>
          <p:nvPr>
            <p:ph type="pic" sz="quarter" idx="10"/>
          </p:nvPr>
        </p:nvSpPr>
        <p:spPr/>
      </p:sp>
    </p:spTree>
    <p:extLst>
      <p:ext uri="{BB962C8B-B14F-4D97-AF65-F5344CB8AC3E}">
        <p14:creationId xmlns:p14="http://schemas.microsoft.com/office/powerpoint/2010/main" val="1828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56400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474957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202981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10607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03643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6" y="1494886"/>
            <a:ext cx="8170003" cy="1841438"/>
          </a:xfrm>
        </p:spPr>
        <p:txBody>
          <a:bodyPr>
            <a:noAutofit/>
          </a:bodyPr>
          <a:lstStyle/>
          <a:p>
            <a:r>
              <a:rPr lang="en-US" sz="5400" dirty="0"/>
              <a:t>LabVIEW Task Manager</a:t>
            </a:r>
          </a:p>
        </p:txBody>
      </p:sp>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4894" y="841375"/>
            <a:ext cx="4013734" cy="1064428"/>
          </a:xfrm>
        </p:spPr>
        <p:txBody>
          <a:bodyPr/>
          <a:lstStyle/>
          <a:p>
            <a:r>
              <a:rPr lang="en-US" sz="4400" dirty="0"/>
              <a:t>Tim Vargo</a:t>
            </a:r>
          </a:p>
        </p:txBody>
      </p:sp>
      <p:sp>
        <p:nvSpPr>
          <p:cNvPr id="6" name="Text Placeholder 5"/>
          <p:cNvSpPr>
            <a:spLocks noGrp="1"/>
          </p:cNvSpPr>
          <p:nvPr>
            <p:ph type="body" sz="quarter" idx="12"/>
          </p:nvPr>
        </p:nvSpPr>
        <p:spPr>
          <a:xfrm>
            <a:off x="644893" y="3473449"/>
            <a:ext cx="4013734" cy="311151"/>
          </a:xfrm>
        </p:spPr>
        <p:txBody>
          <a:bodyPr/>
          <a:lstStyle/>
          <a:p>
            <a:r>
              <a:rPr lang="en-US" b="1" dirty="0"/>
              <a:t>Sandia National Laboratories</a:t>
            </a:r>
          </a:p>
        </p:txBody>
      </p:sp>
      <p:sp>
        <p:nvSpPr>
          <p:cNvPr id="3" name="Content Placeholder 2"/>
          <p:cNvSpPr>
            <a:spLocks noGrp="1"/>
          </p:cNvSpPr>
          <p:nvPr>
            <p:ph type="body" sz="quarter" idx="13"/>
          </p:nvPr>
        </p:nvSpPr>
        <p:spPr>
          <a:xfrm>
            <a:off x="644893" y="3784600"/>
            <a:ext cx="4013734" cy="746211"/>
          </a:xfrm>
        </p:spPr>
        <p:txBody>
          <a:bodyPr/>
          <a:lstStyle/>
          <a:p>
            <a:r>
              <a:rPr lang="en-US" dirty="0"/>
              <a:t>Instrumentation Engineer</a:t>
            </a:r>
          </a:p>
          <a:p>
            <a:r>
              <a:rPr lang="en-US" dirty="0"/>
              <a:t>tdvargo@sandia.gov</a:t>
            </a:r>
          </a:p>
        </p:txBody>
      </p:sp>
      <p:sp>
        <p:nvSpPr>
          <p:cNvPr id="5" name="Text Placeholder 5"/>
          <p:cNvSpPr txBox="1">
            <a:spLocks/>
          </p:cNvSpPr>
          <p:nvPr/>
        </p:nvSpPr>
        <p:spPr>
          <a:xfrm>
            <a:off x="4554387" y="3473449"/>
            <a:ext cx="3838842" cy="31115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Binary Palette</a:t>
            </a:r>
          </a:p>
        </p:txBody>
      </p:sp>
      <p:sp>
        <p:nvSpPr>
          <p:cNvPr id="7" name="Content Placeholder 2"/>
          <p:cNvSpPr txBox="1">
            <a:spLocks/>
          </p:cNvSpPr>
          <p:nvPr/>
        </p:nvSpPr>
        <p:spPr>
          <a:xfrm>
            <a:off x="4554387" y="3784600"/>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554387" y="841375"/>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9845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7174</TotalTime>
  <Words>1711</Words>
  <Application>Microsoft Office PowerPoint</Application>
  <PresentationFormat>On-screen Show (16:9)</PresentationFormat>
  <Paragraphs>292</Paragraphs>
  <Slides>45</Slides>
  <Notes>23</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Cambria</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PowerPoint Presentation</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LabVIEW Task Manager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Tim Vargo</cp:lastModifiedBy>
  <cp:revision>218</cp:revision>
  <dcterms:created xsi:type="dcterms:W3CDTF">2017-01-30T19:54:50Z</dcterms:created>
  <dcterms:modified xsi:type="dcterms:W3CDTF">2017-05-10T05:09:47Z</dcterms:modified>
</cp:coreProperties>
</file>